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B9270-753A-49CE-8CB8-51AA4DF39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D87C8F-C3FB-451B-B493-224A88168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C8044-36D9-48FD-AF07-D32C2531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1B82-E539-49A3-87CB-89ED5235C39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407DC-B36E-47E3-A9DE-2CE17597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9C624-9951-48DB-A3F7-AC3661A27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F366-46FC-4B2B-A005-1D8B42E0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5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CB7D-3E98-40CE-A6F7-5433FD88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783F52-CF49-482A-9621-F6FE37052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FC288-8E6B-47A6-BE38-26E6692D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1B82-E539-49A3-87CB-89ED5235C39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1202AA-6FD5-4F87-AA3E-6B1446F6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85F2D-F960-4851-A4B6-09E91474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F366-46FC-4B2B-A005-1D8B42E0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1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921BD9-9DE1-4688-BE61-EC7A2862B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1E3A49-1046-4724-884F-F23285D6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EE110E-6240-4021-BFF2-A390B7DE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1B82-E539-49A3-87CB-89ED5235C39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9B8A69-C989-40A6-A485-8EE27871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308B99-7B07-4604-A3A3-5715FE58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F366-46FC-4B2B-A005-1D8B42E0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4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F6301-7B4A-4A9A-9209-629DCF69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90FFD-C170-4755-86E8-2AEB5482A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F9358C-AA5E-4E51-8091-EE4029A5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1B82-E539-49A3-87CB-89ED5235C39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486019-5AFA-4A9D-B25C-FB4494D73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8A337-65FF-4A5D-BE85-C865DDA5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F366-46FC-4B2B-A005-1D8B42E0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2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6F94A-DA07-49BA-A157-41DD220E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EB772-1647-4F5E-9B77-A9803EE28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FC396-F70C-4BB8-911F-1A11E044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1B82-E539-49A3-87CB-89ED5235C39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3B523-35B1-47CF-896A-4A57E1B5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1BF85-BBAA-46C8-A068-7E399F3B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F366-46FC-4B2B-A005-1D8B42E0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56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E827A-89B4-40BF-BD61-6BCDD1F7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44294-A80B-48E5-8209-6A64E4B1D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A224F3-6A22-4418-9E8D-E72D8DBBF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DB54C5-A90D-44B1-8EFC-45BE5E8E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1B82-E539-49A3-87CB-89ED5235C39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4E1E6F-6FBA-499E-A2EA-EDBB1D56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45294-BC40-4395-8A3D-28976414D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F366-46FC-4B2B-A005-1D8B42E0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8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9A051-6232-4BA9-A5AF-008D47CB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101FD0-315F-438A-8159-B2770F672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CA41D2-35D5-4B30-8A94-BEC2BFEA7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417FC8-A412-4C97-9DEB-4698E555F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E356D6-F8D1-4E60-866F-4EF34D7C4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D790B6-4998-4A94-8738-72AF763A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1B82-E539-49A3-87CB-89ED5235C39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B3B788-F359-483E-829E-407D34DF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32B791-00D6-4660-86AB-256B31D1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F366-46FC-4B2B-A005-1D8B42E0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05D8-F07E-4369-AD14-7F5C072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A1EF45-F671-4A12-BD98-FC976838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1B82-E539-49A3-87CB-89ED5235C39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A69D12-04FC-437D-B965-EEE5300E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590A5A-EA06-4411-9C47-AA5A1F2C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F366-46FC-4B2B-A005-1D8B42E0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2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094731-08FC-4937-9008-B1A7FBBA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1B82-E539-49A3-87CB-89ED5235C39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ECA938-DF9B-4F28-B523-E60E5FA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B2775A-7AF2-4971-AEF2-4187E165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F366-46FC-4B2B-A005-1D8B42E0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9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44456-1C53-429D-B4CC-CFA38A7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F4F3F-5E02-4DF6-BAC5-6314DEEF5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DBB59-6A05-4DF7-B0C5-B72422CE4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D5FC93-BD82-4601-88C9-21FD5855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1B82-E539-49A3-87CB-89ED5235C39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338A3B-0CEA-40A0-8846-267E626D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5248FB-97A7-469C-9204-87381710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F366-46FC-4B2B-A005-1D8B42E0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8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ECC08-8652-4346-A443-17ECCCB2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634841-56E5-4FA9-ABC6-179503673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EBE6C3-ACA1-459F-B8CF-7432698AC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176B41-D59F-44DF-A434-CB20B7B7F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1B82-E539-49A3-87CB-89ED5235C39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B60C9C-C4D7-4154-8724-1DE6F99C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5F88AB-38F7-4B95-8DB6-78819A30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F366-46FC-4B2B-A005-1D8B42E0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6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F921D-FAE4-4DF3-B099-3D93E5A53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04AF6-C8C2-447A-87DA-54DE7CBAA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F4551-5DBA-4681-97E5-62636B4EB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A1B82-E539-49A3-87CB-89ED5235C39B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0B4ED-33C4-454C-A1AA-3C4891B9D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926F7-D816-4E6B-91DE-0A25D5DAA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7F366-46FC-4B2B-A005-1D8B42E0BE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5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69998E-767A-4CD0-8CB5-3A04C1702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3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4D8CE3-FDD1-4EF4-9E97-7B0B6957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"/>
            <a:ext cx="12192000" cy="68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7AF46C-89F8-425A-BEB1-9770A98E6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"/>
            <a:ext cx="12192000" cy="68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0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2D2169-761D-4113-BFA5-62BF69B35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"/>
            <a:ext cx="12192000" cy="685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1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301DDA-F80A-4A21-8D77-E46AA8441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9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2B13E2-59B4-4E42-BBC8-E8193789D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"/>
            <a:ext cx="12192000" cy="685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0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7701D7-18A9-4372-B72C-B013ECB89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CAE12D-997A-4F52-AC4A-859605801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"/>
            <a:ext cx="12192000" cy="685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1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DA9B34-9104-4680-8018-B5C3C9E8F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0"/>
            <a:ext cx="1219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4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341A63-5036-4B93-8B0F-F25D8BFEB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"/>
            <a:ext cx="12192000" cy="68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0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A205DA-4C84-41DA-924D-5061EEE10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0"/>
            <a:ext cx="1219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1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Тогулев Арсений Евгеньевич</dc:creator>
  <cp:lastModifiedBy>Тогулев Арсений Евгеньевич</cp:lastModifiedBy>
  <cp:revision>3</cp:revision>
  <dcterms:created xsi:type="dcterms:W3CDTF">2023-06-29T17:53:47Z</dcterms:created>
  <dcterms:modified xsi:type="dcterms:W3CDTF">2023-07-04T06:54:06Z</dcterms:modified>
</cp:coreProperties>
</file>